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5" r:id="rId5"/>
    <p:sldId id="268" r:id="rId6"/>
    <p:sldId id="266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0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5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6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8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2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7A61-F5A9-482C-9718-869615F45E5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7CFA-15A9-4DDA-8B8D-7BB8E055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9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Bench Mark (B.M)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is a fixed reference point whose elevation with respect to some datum is known. It is noted that any leveling work is first started from </a:t>
            </a:r>
            <a:r>
              <a:rPr lang="en-US" dirty="0" smtClean="0"/>
              <a:t>BM. </a:t>
            </a:r>
          </a:p>
        </p:txBody>
      </p:sp>
    </p:spTree>
    <p:extLst>
      <p:ext uri="{BB962C8B-B14F-4D97-AF65-F5344CB8AC3E}">
        <p14:creationId xmlns:p14="http://schemas.microsoft.com/office/powerpoint/2010/main" val="307745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Types of Bench </a:t>
            </a:r>
            <a:r>
              <a:rPr lang="en-GB" b="1" dirty="0" smtClean="0"/>
              <a:t>Mark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GTS (Great Trigonometric Surveying)</a:t>
            </a:r>
          </a:p>
          <a:p>
            <a:pPr marL="514350" indent="-514350">
              <a:buAutoNum type="arabicPeriod"/>
            </a:pPr>
            <a:r>
              <a:rPr lang="en-GB" dirty="0"/>
              <a:t>Permanent</a:t>
            </a:r>
          </a:p>
          <a:p>
            <a:pPr marL="514350" indent="-514350">
              <a:buAutoNum type="arabicPeriod"/>
            </a:pPr>
            <a:r>
              <a:rPr lang="en-GB" dirty="0"/>
              <a:t>Temporary</a:t>
            </a:r>
          </a:p>
          <a:p>
            <a:pPr marL="514350" indent="-514350">
              <a:buAutoNum type="arabicPeriod"/>
            </a:pPr>
            <a:r>
              <a:rPr lang="en-GB" dirty="0"/>
              <a:t>Arbitrary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1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0" y="888642"/>
            <a:ext cx="7886700" cy="568756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GB" b="1" dirty="0" smtClean="0"/>
              <a:t>GTS</a:t>
            </a:r>
          </a:p>
          <a:p>
            <a:pPr marL="0" indent="0" algn="just">
              <a:buNone/>
            </a:pPr>
            <a:r>
              <a:rPr lang="en-GB" dirty="0" smtClean="0"/>
              <a:t>GTS are establish in Pakistan by fedral government department. Survey conduct in all over the country at large interval may be 100-150 km. These bench marks are highly precise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236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066800"/>
            <a:ext cx="4203651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419600"/>
            <a:ext cx="2601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GTS benchmark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757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Permanent</a:t>
            </a:r>
          </a:p>
          <a:p>
            <a:r>
              <a:rPr lang="en-US" dirty="0"/>
              <a:t>This type of bench mark is establish by Irrigation department, Communication &amp; Work department, highway department and Railway department. These are also establish with the help of GTS.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2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40572"/>
            <a:ext cx="3505200" cy="26152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364" y="2040571"/>
            <a:ext cx="3614836" cy="26152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52800" y="5257800"/>
            <a:ext cx="297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Permanent benchmark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739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 smtClean="0"/>
              <a:t>3. Temporary</a:t>
            </a:r>
          </a:p>
          <a:p>
            <a:pPr marL="0" indent="0" algn="just">
              <a:buNone/>
            </a:pPr>
            <a:r>
              <a:rPr lang="en-GB" dirty="0" smtClean="0"/>
              <a:t>These are establish temporary after on day working. So, next day work can start from there.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5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86700" cy="545093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4. Arbitrary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 algn="just">
              <a:buNone/>
            </a:pPr>
            <a:r>
              <a:rPr lang="en-US" sz="3200" dirty="0"/>
              <a:t>In many engineering projects the difference in elevations of </a:t>
            </a:r>
            <a:r>
              <a:rPr lang="en-US" sz="3200" dirty="0" smtClean="0"/>
              <a:t>neighboring </a:t>
            </a:r>
            <a:r>
              <a:rPr lang="en-US" sz="3200" dirty="0"/>
              <a:t>points is more important than their reduced level with respect to mean sea level. In such cases a relatively permanent point, like plinth of a building or corner of a culvert, are taken as benchmarks, their level assumed arbitrarily such as 100.0 m, 300.0 m, etc.</a:t>
            </a:r>
          </a:p>
        </p:txBody>
      </p:sp>
    </p:spTree>
    <p:extLst>
      <p:ext uri="{BB962C8B-B14F-4D97-AF65-F5344CB8AC3E}">
        <p14:creationId xmlns:p14="http://schemas.microsoft.com/office/powerpoint/2010/main" val="69355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Bench Mark (B.M)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 Mark (B.M)</dc:title>
  <dc:creator>CRP</dc:creator>
  <cp:lastModifiedBy>Usman Ismail</cp:lastModifiedBy>
  <cp:revision>3</cp:revision>
  <dcterms:created xsi:type="dcterms:W3CDTF">2020-03-02T07:37:21Z</dcterms:created>
  <dcterms:modified xsi:type="dcterms:W3CDTF">2020-04-14T08:39:34Z</dcterms:modified>
</cp:coreProperties>
</file>